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72" r:id="rId4"/>
    <p:sldId id="274" r:id="rId5"/>
    <p:sldId id="259" r:id="rId6"/>
    <p:sldId id="275" r:id="rId7"/>
    <p:sldId id="260" r:id="rId8"/>
    <p:sldId id="276" r:id="rId9"/>
    <p:sldId id="257" r:id="rId10"/>
    <p:sldId id="278" r:id="rId11"/>
    <p:sldId id="261" r:id="rId12"/>
    <p:sldId id="283" r:id="rId13"/>
    <p:sldId id="277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704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160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280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621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5692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68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49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80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92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14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593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1C6F-36CA-4590-B859-D13CCA2E7A87}" type="datetimeFigureOut">
              <a:rPr lang="zh-HK" altLang="en-US" smtClean="0"/>
              <a:t>16/4/2018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81AF-FE5F-40E9-A945-BE08FF58FF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38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聖言誦讀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上主祢當受讚美，上主我感謝祢。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上主祢當受讚美，上主我感謝祢。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917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04000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因此，候選人將自己投入青年再慕道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的旅程，這青年「慕道」經驗受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慈糼會神修的啟發，並將候選人導向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與基督相遇，將他的生命建基於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</a:t>
            </a:r>
            <a:r>
              <a:rPr lang="zh-TW" altLang="en-US" dirty="0" smtClean="0"/>
              <a:t>福音的要求。</a:t>
            </a:r>
          </a:p>
          <a:p>
            <a:endParaRPr lang="zh-TW" altLang="en-US" dirty="0" smtClean="0"/>
          </a:p>
          <a:p>
            <a:endParaRPr lang="zh-HK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38990"/>
            <a:ext cx="4427984" cy="33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58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青年牧民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</a:t>
            </a:r>
            <a:r>
              <a:rPr lang="en-US" altLang="zh-TW" dirty="0" smtClean="0"/>
              <a:t>『</a:t>
            </a:r>
            <a:r>
              <a:rPr lang="zh-TW" altLang="en-US" dirty="0" smtClean="0"/>
              <a:t>須訓練青少年的慷慨和等候命精神，這兩個心態正可帶來喜樂，為使生命更豐盛就需要分施給他人。</a:t>
            </a:r>
            <a:r>
              <a:rPr lang="en-US" altLang="zh-TW" dirty="0" smtClean="0"/>
              <a:t>』</a:t>
            </a:r>
          </a:p>
          <a:p>
            <a:endParaRPr lang="en-US" altLang="zh-TW" dirty="0"/>
          </a:p>
          <a:p>
            <a:r>
              <a:rPr lang="zh-TW" altLang="en-US" dirty="0" smtClean="0"/>
              <a:t>在發揮天賦，他找到樂趣，他亦鍛煉自己成為慷慨和隨時候命。</a:t>
            </a:r>
            <a:endParaRPr lang="en-US" altLang="zh-TW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75890"/>
            <a:ext cx="3707904" cy="276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9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0432" y="980728"/>
            <a:ext cx="8229600" cy="4525963"/>
          </a:xfrm>
        </p:spPr>
        <p:txBody>
          <a:bodyPr/>
          <a:lstStyle/>
          <a:p>
            <a:endParaRPr lang="zh-TW" altLang="en-US" dirty="0" smtClean="0"/>
          </a:p>
          <a:p>
            <a:r>
              <a:rPr lang="zh-TW" altLang="en-US" dirty="0" smtClean="0"/>
              <a:t>他漸意識到聖召需要完全地投入，包括他的喜好、人際關係、精力和長處，慷慨地奉獻自己服務弟兄。</a:t>
            </a:r>
          </a:p>
          <a:p>
            <a:endParaRPr lang="zh-HK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8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討論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從（人性、知性、神修、服務）聖召培育中培養青年應有的特質</a:t>
            </a:r>
            <a:endParaRPr lang="en-US" altLang="zh-TW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--</a:t>
            </a:r>
            <a:r>
              <a:rPr lang="zh-HK" altLang="en-US" dirty="0" smtClean="0"/>
              <a:t>小學組</a:t>
            </a: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--</a:t>
            </a:r>
            <a:r>
              <a:rPr lang="zh-HK" altLang="en-US" dirty="0" smtClean="0"/>
              <a:t>中學組</a:t>
            </a: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smtClean="0"/>
              <a:t>--</a:t>
            </a:r>
            <a:r>
              <a:rPr lang="zh-HK" altLang="en-US" dirty="0" smtClean="0"/>
              <a:t>堂區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5291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小撒慕爾在厄里面前服事上主；那時，上主的話少有，異象也罕見。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有一天，厄里睡在自己的房裡，他的眼睛漸漸昏花，已看不清了，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天主的燈尚未熄滅，撒慕爾睡在安放天主約櫃的上主的殿內。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那時，上主召叫說：「撒慕爾，撒慕爾！」他回答說：「我在這裡</a:t>
            </a:r>
            <a:r>
              <a:rPr lang="en-US" altLang="zh-TW" dirty="0" smtClean="0"/>
              <a:t>﹗</a:t>
            </a:r>
            <a:r>
              <a:rPr lang="zh-TW" altLang="en-US" dirty="0" smtClean="0"/>
              <a:t>」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他就跑到厄里前說道：「你叫了我，我在這裡。」厄里說：「我沒有叫你，回去睡罷！」他就回去睡了。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上主又叫撒慕爾；撒慕爾起來，走到厄里那裡說道：「你叫了我，我在這裡。」厄里對他說：「我兒，我沒有叫你，回去睡罷！」撒慕爾不知道是上主，因為上主的話尚未啟示給他。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上主第三次又叫了撒慕爾；他起來，又走到厄里那裡說道：「你叫了我，我在這裡。」厄里於是明白，是上主叫了幼童，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便對撒慕爾說：「去睡罷！假使有人再叫你，你就回答說：請上主發言，你的僕人在此靜聽。」撒慕爾就回去，仍睡在原處。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上主走近，像前幾次一樣召叫說：「撒慕爾，撒慕爾！」撒慕爾便回答說：「請上主發言！你的僕人在此靜聽。 </a:t>
            </a:r>
            <a:r>
              <a:rPr lang="en-US" altLang="zh-TW" dirty="0" smtClean="0"/>
              <a:t>(</a:t>
            </a:r>
            <a:r>
              <a:rPr lang="zh-HK" altLang="en-US" dirty="0" smtClean="0"/>
              <a:t>撒上</a:t>
            </a:r>
            <a:r>
              <a:rPr lang="en-US" altLang="zh-HK" dirty="0" smtClean="0"/>
              <a:t>3:6-11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039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聖召培育簡介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聖召文化：</a:t>
            </a:r>
            <a:r>
              <a:rPr lang="en-US" altLang="zh-TW" dirty="0" smtClean="0"/>
              <a:t>--</a:t>
            </a:r>
            <a:r>
              <a:rPr lang="zh-TW" altLang="en-US" dirty="0" smtClean="0"/>
              <a:t>好人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                    --</a:t>
            </a:r>
            <a:r>
              <a:rPr lang="zh-TW" altLang="en-US" dirty="0" smtClean="0"/>
              <a:t>基督徒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                   --</a:t>
            </a:r>
            <a:r>
              <a:rPr lang="zh-TW" altLang="en-US" dirty="0" smtClean="0"/>
              <a:t>生命抉擇</a:t>
            </a:r>
          </a:p>
          <a:p>
            <a:endParaRPr lang="zh-HK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1"/>
            <a:ext cx="4680520" cy="32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35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07342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聖召牧民：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人性</a:t>
            </a:r>
            <a:endParaRPr lang="en-US" altLang="zh-TW" dirty="0"/>
          </a:p>
          <a:p>
            <a:r>
              <a:rPr lang="zh-TW" altLang="en-US" dirty="0" smtClean="0"/>
              <a:t>知性</a:t>
            </a:r>
            <a:endParaRPr lang="en-US" altLang="zh-TW" dirty="0"/>
          </a:p>
          <a:p>
            <a:r>
              <a:rPr lang="zh-TW" altLang="en-US" dirty="0" smtClean="0"/>
              <a:t>神修</a:t>
            </a:r>
            <a:endParaRPr lang="en-US" altLang="zh-TW" dirty="0" smtClean="0"/>
          </a:p>
          <a:p>
            <a:r>
              <a:rPr lang="zh-TW" altLang="en-US" dirty="0" smtClean="0"/>
              <a:t>牧民經驗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48880"/>
            <a:ext cx="4762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7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人性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『</a:t>
            </a:r>
            <a:r>
              <a:rPr lang="zh-TW" altLang="en-US" dirty="0" smtClean="0"/>
              <a:t>以全人發展為目標</a:t>
            </a:r>
            <a:r>
              <a:rPr lang="en-US" altLang="zh-TW" dirty="0" smtClean="0"/>
              <a:t>…….</a:t>
            </a:r>
            <a:r>
              <a:rPr lang="zh-TW" altLang="en-US" dirty="0" smtClean="0"/>
              <a:t>不單是「宗教」活動，而是所有有關個人成長至成熟的事情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人性的成熟是聖召發展的基礎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48141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endParaRPr lang="zh-TW" altLang="en-US" dirty="0" smtClean="0"/>
          </a:p>
          <a:p>
            <a:r>
              <a:rPr lang="zh-TW" altLang="en-US" dirty="0" smtClean="0"/>
              <a:t>這是要達致心理和情緒的平衡以及全人和諧的發展，尤其留意任何可能的心理上的弱點，以及採取有效的措施去克服這些弱點。</a:t>
            </a:r>
          </a:p>
          <a:p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841776" cy="301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7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知性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370527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良好的知性基礎是讓他能夠反省，作出判斷，以致他能批判那環繞著他的世界。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26922"/>
            <a:ext cx="5220071" cy="391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09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面對著多種多樣而大量的資訊和見解，在今天懂得如何篩選不同的想法，建構信念指引自己的生命是非常重要。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除了其他的事情外，理解的能力和跟他人討論的能力需要對語言的知識。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142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 smtClean="0"/>
              <a:t>神修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916832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信仰尤其是與主耶穌的個人關係，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zh-TW" altLang="en-US" dirty="0" smtClean="0"/>
              <a:t>是慈糼奉獻生活的聖召核心；</a:t>
            </a: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65140"/>
            <a:ext cx="4620567" cy="34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9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727</Words>
  <Application>Microsoft Office PowerPoint</Application>
  <PresentationFormat>如螢幕大小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聖言誦讀</vt:lpstr>
      <vt:lpstr>PowerPoint 簡報</vt:lpstr>
      <vt:lpstr>聖召培育簡介</vt:lpstr>
      <vt:lpstr>PowerPoint 簡報</vt:lpstr>
      <vt:lpstr>人性</vt:lpstr>
      <vt:lpstr>PowerPoint 簡報</vt:lpstr>
      <vt:lpstr>知性</vt:lpstr>
      <vt:lpstr>PowerPoint 簡報</vt:lpstr>
      <vt:lpstr>神修</vt:lpstr>
      <vt:lpstr>PowerPoint 簡報</vt:lpstr>
      <vt:lpstr>青年牧民</vt:lpstr>
      <vt:lpstr>PowerPoint 簡報</vt:lpstr>
      <vt:lpstr>討論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carlossdb</dc:creator>
  <cp:lastModifiedBy>carlossdb</cp:lastModifiedBy>
  <cp:revision>15</cp:revision>
  <dcterms:created xsi:type="dcterms:W3CDTF">2018-02-07T14:07:19Z</dcterms:created>
  <dcterms:modified xsi:type="dcterms:W3CDTF">2018-04-16T13:19:00Z</dcterms:modified>
</cp:coreProperties>
</file>